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287EAA-0ED8-4E23-9264-13CA9B81262C}" type="datetimeFigureOut">
              <a:rPr lang="pl-PL" smtClean="0"/>
              <a:pPr/>
              <a:t>2010-04-23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A7C169-0B3E-4D15-87D9-DAA801E2DBC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Moja Gmina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Krapkowice</a:t>
            </a:r>
            <a:endParaRPr lang="pl-PL" sz="4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11329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Prezentacja została wykonana przez Mateusza Pawełczyka w ramach projektu Nowe Technologie na Usługach Edukacji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gminie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Gmina Krapkowice </a:t>
            </a:r>
            <a:r>
              <a:rPr lang="pl-PL" dirty="0" smtClean="0"/>
              <a:t>położona </a:t>
            </a:r>
            <a:r>
              <a:rPr lang="pl-PL" dirty="0" smtClean="0"/>
              <a:t>jest   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 </a:t>
            </a:r>
            <a:r>
              <a:rPr lang="pl-PL" dirty="0" smtClean="0"/>
              <a:t>w województwie opolskim.</a:t>
            </a:r>
          </a:p>
          <a:p>
            <a:endParaRPr lang="pl-PL" dirty="0" smtClean="0"/>
          </a:p>
          <a:p>
            <a:r>
              <a:rPr lang="pl-PL" dirty="0" smtClean="0"/>
              <a:t>Siedziba gminy to Krapkowice.</a:t>
            </a:r>
          </a:p>
          <a:p>
            <a:endParaRPr lang="pl-PL" dirty="0" smtClean="0"/>
          </a:p>
          <a:p>
            <a:r>
              <a:rPr lang="pl-PL" dirty="0" smtClean="0"/>
              <a:t>Według danych z 30 czerwca 2004 r., gminę zamieszkiwało 24 817 osób.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Ogólne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775191"/>
            <a:ext cx="8429684" cy="462560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Urząd burmistrza piastuje mgr Piotr </a:t>
            </a:r>
            <a:r>
              <a:rPr lang="pl-PL" dirty="0" err="1" smtClean="0"/>
              <a:t>Solloch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Gmina Krapkowice jest gminą miejsko-wiejską.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Tablice rejestracyjne mają oznaczenie OKR.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Telefoniczna strefa numeracyjna to 77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Kod pocztowy to  47-300 a w dzielnicy Otmęt </a:t>
            </a:r>
            <a:endParaRPr lang="pl-PL" dirty="0" smtClean="0"/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	</a:t>
            </a:r>
            <a:r>
              <a:rPr lang="pl-PL" dirty="0" smtClean="0"/>
              <a:t>47-303</a:t>
            </a:r>
            <a:endParaRPr lang="pl-PL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Miejscowości w gminie Krapkowice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85926"/>
            <a:ext cx="5000628" cy="4625609"/>
          </a:xfrm>
        </p:spPr>
        <p:txBody>
          <a:bodyPr/>
          <a:lstStyle/>
          <a:p>
            <a:r>
              <a:rPr lang="pl-PL" dirty="0" smtClean="0"/>
              <a:t>	Borek;</a:t>
            </a:r>
          </a:p>
          <a:p>
            <a:r>
              <a:rPr lang="pl-PL" dirty="0" smtClean="0"/>
              <a:t>	Dąbrówka Górna;</a:t>
            </a:r>
          </a:p>
          <a:p>
            <a:r>
              <a:rPr lang="pl-PL" dirty="0" smtClean="0"/>
              <a:t>	Gwoździce;</a:t>
            </a:r>
          </a:p>
          <a:p>
            <a:r>
              <a:rPr lang="pl-PL" dirty="0" smtClean="0"/>
              <a:t>	Jarczowice;</a:t>
            </a:r>
          </a:p>
          <a:p>
            <a:r>
              <a:rPr lang="pl-PL" dirty="0" smtClean="0"/>
              <a:t>	Kórnica;</a:t>
            </a:r>
          </a:p>
          <a:p>
            <a:r>
              <a:rPr lang="pl-PL" dirty="0" smtClean="0"/>
              <a:t>	Ligota;</a:t>
            </a:r>
          </a:p>
          <a:p>
            <a:r>
              <a:rPr lang="pl-PL" dirty="0" smtClean="0"/>
              <a:t>	Krapkowice;</a:t>
            </a:r>
          </a:p>
          <a:p>
            <a:r>
              <a:rPr lang="pl-PL" dirty="0" smtClean="0"/>
              <a:t>	Nowy Dwór Prudnicki;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4572000" y="1785926"/>
            <a:ext cx="4286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Pietna;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Posiłek;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Rogów Opolski;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Steblów;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Ściborowice;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Wesoła;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Żużela;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3200" dirty="0" smtClean="0"/>
              <a:t>	Żywocice;</a:t>
            </a:r>
            <a:endParaRPr lang="pl-PL" sz="32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Demografia</a:t>
            </a:r>
            <a:endParaRPr lang="pl-PL" dirty="0"/>
          </a:p>
        </p:txBody>
      </p:sp>
      <p:pic>
        <p:nvPicPr>
          <p:cNvPr id="4" name="Symbol zastępczy zawartości 3" descr="sdufgbskdhgvzdhvglzdnvbkhzdvnlsdhvzdlvhz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9144000" cy="3286148"/>
          </a:xfrm>
        </p:spPr>
      </p:pic>
      <p:sp>
        <p:nvSpPr>
          <p:cNvPr id="5" name="pole tekstowe 4"/>
          <p:cNvSpPr txBox="1"/>
          <p:nvPr/>
        </p:nvSpPr>
        <p:spPr>
          <a:xfrm>
            <a:off x="2857488" y="600076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Dane z 30 czerwca 2004</a:t>
            </a:r>
            <a:endParaRPr lang="pl-PL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Struktura powierzchni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Według danych z roku 2002, gmina Krapkowice ma obszar 97,44 km², w tym: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	użytki rolne: 67%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	użytki leśne: 18%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	</a:t>
            </a:r>
            <a:r>
              <a:rPr lang="pl-PL" dirty="0" smtClean="0"/>
              <a:t>gmina </a:t>
            </a:r>
            <a:r>
              <a:rPr lang="pl-PL" dirty="0" smtClean="0"/>
              <a:t>stanowi 22,03% powierzchni </a:t>
            </a:r>
            <a:r>
              <a:rPr lang="pl-PL" dirty="0" smtClean="0"/>
              <a:t>	powiatu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Urząd Miasta i Gminy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endParaRPr lang="pl-PL" sz="2400" b="1" dirty="0" smtClean="0"/>
          </a:p>
          <a:p>
            <a:pPr algn="ctr">
              <a:buFont typeface="Wingdings" pitchFamily="2" charset="2"/>
              <a:buChar char="§"/>
            </a:pPr>
            <a:r>
              <a:rPr lang="pl-PL" sz="2400" b="1" dirty="0" smtClean="0"/>
              <a:t>Urząd </a:t>
            </a:r>
            <a:r>
              <a:rPr lang="pl-PL" sz="2400" b="1" dirty="0" smtClean="0"/>
              <a:t>Miasta i Gminy w Krapkowicach</a:t>
            </a:r>
            <a:br>
              <a:rPr lang="pl-PL" sz="2400" b="1" dirty="0" smtClean="0"/>
            </a:br>
            <a:endParaRPr lang="pl-PL" sz="2400" b="1" dirty="0" smtClean="0"/>
          </a:p>
          <a:p>
            <a:pPr algn="ctr">
              <a:buFont typeface="Courier New" pitchFamily="49" charset="0"/>
              <a:buChar char="o"/>
            </a:pPr>
            <a:endParaRPr lang="pl-PL" sz="2400" b="1" dirty="0" smtClean="0"/>
          </a:p>
          <a:p>
            <a:pPr algn="ctr">
              <a:buFont typeface="Courier New" pitchFamily="49" charset="0"/>
              <a:buChar char="o"/>
            </a:pPr>
            <a:endParaRPr lang="pl-PL" sz="2400" b="1" dirty="0" smtClean="0"/>
          </a:p>
          <a:p>
            <a:pPr algn="ctr">
              <a:buFont typeface="Courier New" pitchFamily="49" charset="0"/>
              <a:buChar char="o"/>
            </a:pPr>
            <a:r>
              <a:rPr lang="pl-PL" sz="2400" b="1" dirty="0" smtClean="0"/>
              <a:t>ul</a:t>
            </a:r>
            <a:r>
              <a:rPr lang="pl-PL" sz="2400" b="1" dirty="0" smtClean="0"/>
              <a:t>. 3 Maja 17</a:t>
            </a:r>
          </a:p>
          <a:p>
            <a:pPr algn="ctr">
              <a:buFont typeface="Courier New" pitchFamily="49" charset="0"/>
              <a:buChar char="o"/>
            </a:pPr>
            <a:r>
              <a:rPr lang="pl-PL" sz="2400" b="1" dirty="0" smtClean="0"/>
              <a:t>47-303 Krapkowice</a:t>
            </a:r>
            <a:endParaRPr lang="pl-PL" sz="2400" dirty="0" smtClean="0"/>
          </a:p>
          <a:p>
            <a:pPr algn="ctr">
              <a:buFont typeface="Courier New" pitchFamily="49" charset="0"/>
              <a:buChar char="o"/>
            </a:pPr>
            <a:r>
              <a:rPr lang="pl-PL" sz="2400" dirty="0" smtClean="0"/>
              <a:t>e-mail: </a:t>
            </a:r>
            <a:r>
              <a:rPr lang="pl-PL" sz="2400" dirty="0" err="1" smtClean="0"/>
              <a:t>umig@krapkowice.pl</a:t>
            </a:r>
            <a:endParaRPr lang="pl-PL" sz="2400" dirty="0" smtClean="0"/>
          </a:p>
          <a:p>
            <a:pPr algn="ctr">
              <a:buFont typeface="Courier New" pitchFamily="49" charset="0"/>
              <a:buChar char="o"/>
            </a:pPr>
            <a:r>
              <a:rPr lang="pl-PL" sz="2400" dirty="0" smtClean="0"/>
              <a:t>http:// </a:t>
            </a:r>
            <a:r>
              <a:rPr lang="pl-PL" sz="2400" dirty="0" err="1" smtClean="0"/>
              <a:t>www.krapkowice.pl</a:t>
            </a:r>
            <a:endParaRPr lang="pl-PL" sz="2400" dirty="0" smtClean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5"/>
            <a:ext cx="668941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1000108"/>
            <a:ext cx="38564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67648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6072230" cy="45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857232"/>
            <a:ext cx="73365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69541"/>
            <a:ext cx="4714908" cy="628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571612"/>
            <a:ext cx="66695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miasta Krapkowice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94681"/>
            <a:ext cx="7286644" cy="54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</TotalTime>
  <Words>100</Words>
  <Application>Microsoft Office PowerPoint</Application>
  <PresentationFormat>Pokaz na ekranie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Moduł</vt:lpstr>
      <vt:lpstr>Moja Gmina</vt:lpstr>
      <vt:lpstr>O gminie</vt:lpstr>
      <vt:lpstr>Ogólne informacje</vt:lpstr>
      <vt:lpstr>Miejscowości w gminie Krapkowice</vt:lpstr>
      <vt:lpstr>Demografia</vt:lpstr>
      <vt:lpstr>Struktura powierzchni</vt:lpstr>
      <vt:lpstr>Urząd Miasta i Gminy</vt:lpstr>
      <vt:lpstr>Zdjęcia</vt:lpstr>
      <vt:lpstr>Plan miasta Krapkowice</vt:lpstr>
      <vt:lpstr>Wykonanie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Gmina</dc:title>
  <dc:creator>Szef</dc:creator>
  <cp:lastModifiedBy>Szef</cp:lastModifiedBy>
  <cp:revision>27</cp:revision>
  <dcterms:created xsi:type="dcterms:W3CDTF">2010-04-20T18:42:05Z</dcterms:created>
  <dcterms:modified xsi:type="dcterms:W3CDTF">2010-04-23T09:06:13Z</dcterms:modified>
</cp:coreProperties>
</file>